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levittownschools.com/erubin/SitePages/Home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34695"/>
            <a:ext cx="9144000" cy="72330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Welcome to </a:t>
            </a:r>
            <a:r>
              <a:rPr lang="en-US" b="1" dirty="0" smtClean="0"/>
              <a:t>World </a:t>
            </a:r>
            <a:r>
              <a:rPr lang="en-US" b="1" dirty="0" smtClean="0"/>
              <a:t>History</a:t>
            </a:r>
            <a:endParaRPr lang="en-US" b="1" dirty="0"/>
          </a:p>
        </p:txBody>
      </p:sp>
      <p:pic>
        <p:nvPicPr>
          <p:cNvPr id="1026" name="Picture 2" descr="http://theisens.weebly.com/uploads/9/3/7/6/9376221/8221432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3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Themes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dirty="0" smtClean="0"/>
              <a:t>As we study history, we must focus on 5 major themes for each unit we study</a:t>
            </a:r>
          </a:p>
          <a:p>
            <a:endParaRPr lang="en-US" dirty="0"/>
          </a:p>
          <a:p>
            <a:r>
              <a:rPr lang="en-US" dirty="0" smtClean="0"/>
              <a:t>These themes are…</a:t>
            </a:r>
          </a:p>
        </p:txBody>
      </p:sp>
    </p:spTree>
    <p:extLst>
      <p:ext uri="{BB962C8B-B14F-4D97-AF65-F5344CB8AC3E}">
        <p14:creationId xmlns:p14="http://schemas.microsoft.com/office/powerpoint/2010/main" val="11082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4.bp.blogspot.com/_OYlsQCBQDHI/TVPR3JHFpDI/AAAAAAAAABM/t6K2jABirWc/s1600/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9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5791200" cy="914400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 smtClean="0"/>
              <a:t>Theme 1 - Environment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953000" cy="5181600"/>
          </a:xfrm>
          <a:solidFill>
            <a:schemeClr val="accent1">
              <a:alpha val="64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b="1" u="sng" dirty="0" smtClean="0">
                <a:solidFill>
                  <a:schemeClr val="bg1"/>
                </a:solidFill>
              </a:rPr>
              <a:t>Interactions between humans and the environment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738188" indent="-339725"/>
            <a:r>
              <a:rPr lang="en-US" b="1" dirty="0" smtClean="0">
                <a:solidFill>
                  <a:schemeClr val="bg1"/>
                </a:solidFill>
              </a:rPr>
              <a:t>Demography (population) and disease</a:t>
            </a:r>
          </a:p>
          <a:p>
            <a:pPr marL="738188" indent="-339725"/>
            <a:endParaRPr lang="en-US" b="1" dirty="0" smtClean="0">
              <a:solidFill>
                <a:schemeClr val="bg1"/>
              </a:solidFill>
            </a:endParaRPr>
          </a:p>
          <a:p>
            <a:pPr marL="738188" indent="-339725"/>
            <a:r>
              <a:rPr lang="en-US" b="1" dirty="0" smtClean="0">
                <a:solidFill>
                  <a:schemeClr val="bg1"/>
                </a:solidFill>
              </a:rPr>
              <a:t>Migration</a:t>
            </a:r>
          </a:p>
          <a:p>
            <a:pPr marL="738188" indent="-339725"/>
            <a:endParaRPr lang="en-US" b="1" dirty="0" smtClean="0">
              <a:solidFill>
                <a:schemeClr val="bg1"/>
              </a:solidFill>
            </a:endParaRPr>
          </a:p>
          <a:p>
            <a:pPr marL="738188" indent="-339725"/>
            <a:r>
              <a:rPr lang="en-US" b="1" dirty="0" smtClean="0">
                <a:solidFill>
                  <a:schemeClr val="bg1"/>
                </a:solidFill>
              </a:rPr>
              <a:t>Patterns of Settlement</a:t>
            </a:r>
          </a:p>
          <a:p>
            <a:pPr marL="738188" indent="-339725"/>
            <a:endParaRPr lang="en-US" b="1" dirty="0" smtClean="0">
              <a:solidFill>
                <a:schemeClr val="bg1"/>
              </a:solidFill>
            </a:endParaRPr>
          </a:p>
          <a:p>
            <a:pPr marL="738188" indent="-339725"/>
            <a:r>
              <a:rPr lang="en-US" b="1" dirty="0" smtClean="0">
                <a:solidFill>
                  <a:schemeClr val="bg1"/>
                </a:solidFill>
              </a:rPr>
              <a:t>Technology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ndyhanselman.com/wp-content/uploads/2013/03/Culture-what-is-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26" y="4191000"/>
            <a:ext cx="337647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Theme 2 - Culture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u="sng" dirty="0" smtClean="0"/>
              <a:t>Development and interactions of cultures</a:t>
            </a:r>
          </a:p>
          <a:p>
            <a:endParaRPr lang="en-US" sz="1200" dirty="0"/>
          </a:p>
          <a:p>
            <a:pPr indent="350838"/>
            <a:r>
              <a:rPr lang="en-US" dirty="0" smtClean="0"/>
              <a:t>Religions </a:t>
            </a:r>
          </a:p>
          <a:p>
            <a:pPr indent="350838"/>
            <a:endParaRPr lang="en-US" dirty="0" smtClean="0"/>
          </a:p>
          <a:p>
            <a:pPr indent="350838"/>
            <a:r>
              <a:rPr lang="en-US" dirty="0" smtClean="0"/>
              <a:t>Belief systems, philosophies, ideologies</a:t>
            </a:r>
          </a:p>
          <a:p>
            <a:pPr indent="350838"/>
            <a:endParaRPr lang="en-US" dirty="0" smtClean="0"/>
          </a:p>
          <a:p>
            <a:pPr indent="350838"/>
            <a:r>
              <a:rPr lang="en-US" dirty="0" smtClean="0"/>
              <a:t>Science and technology</a:t>
            </a:r>
          </a:p>
          <a:p>
            <a:pPr indent="350838"/>
            <a:endParaRPr lang="en-US" dirty="0" smtClean="0"/>
          </a:p>
          <a:p>
            <a:pPr indent="350838"/>
            <a:r>
              <a:rPr lang="en-US" dirty="0" smtClean="0"/>
              <a:t>Arts and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Theme 3 - Politics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b="1" u="sng" dirty="0" smtClean="0"/>
              <a:t>State building, expansion, and conflict</a:t>
            </a:r>
          </a:p>
          <a:p>
            <a:endParaRPr lang="en-US" dirty="0" smtClean="0"/>
          </a:p>
          <a:p>
            <a:pPr marL="914400" indent="-220663"/>
            <a:r>
              <a:rPr lang="en-US" dirty="0" smtClean="0"/>
              <a:t>Forms of government</a:t>
            </a:r>
          </a:p>
          <a:p>
            <a:pPr marL="914400" indent="-220663"/>
            <a:endParaRPr lang="en-US" dirty="0" smtClean="0"/>
          </a:p>
          <a:p>
            <a:pPr marL="914400" indent="-220663"/>
            <a:r>
              <a:rPr lang="en-US" dirty="0" smtClean="0"/>
              <a:t>Empires</a:t>
            </a:r>
          </a:p>
          <a:p>
            <a:pPr marL="914400" indent="-220663"/>
            <a:endParaRPr lang="en-US" dirty="0" smtClean="0"/>
          </a:p>
          <a:p>
            <a:pPr marL="914400" indent="-220663"/>
            <a:r>
              <a:rPr lang="en-US" dirty="0" smtClean="0"/>
              <a:t>Nations and nationalism</a:t>
            </a:r>
          </a:p>
          <a:p>
            <a:pPr marL="914400" indent="-220663"/>
            <a:endParaRPr lang="en-US" dirty="0" smtClean="0"/>
          </a:p>
          <a:p>
            <a:pPr marL="914400" indent="-220663"/>
            <a:r>
              <a:rPr lang="en-US" dirty="0" smtClean="0"/>
              <a:t>Revolts and revolutions</a:t>
            </a:r>
          </a:p>
          <a:p>
            <a:pPr marL="914400" indent="-220663"/>
            <a:endParaRPr lang="en-US" dirty="0" smtClean="0"/>
          </a:p>
          <a:p>
            <a:pPr marL="914400" indent="-220663"/>
            <a:r>
              <a:rPr lang="en-US" dirty="0" smtClean="0"/>
              <a:t>Regional, </a:t>
            </a:r>
            <a:r>
              <a:rPr lang="en-US" dirty="0" err="1" smtClean="0"/>
              <a:t>transregional</a:t>
            </a:r>
            <a:r>
              <a:rPr lang="en-US" dirty="0" smtClean="0"/>
              <a:t>, and global structures and organizations</a:t>
            </a:r>
            <a:endParaRPr lang="en-US" dirty="0"/>
          </a:p>
        </p:txBody>
      </p:sp>
      <p:pic>
        <p:nvPicPr>
          <p:cNvPr id="7170" name="Picture 2" descr="http://www.vbridges.com/wp-content/uploads/2012/06/politic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5147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atacenterjournal.com/wp-content/uploads/2012/01/doll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42" y="0"/>
            <a:ext cx="9166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5029200" cy="838200"/>
          </a:xfrm>
          <a:solidFill>
            <a:schemeClr val="tx1">
              <a:alpha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Theme 4 – Economics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5486400"/>
          </a:xfrm>
          <a:solidFill>
            <a:schemeClr val="tx1">
              <a:alpha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b="1" u="sng" dirty="0" smtClean="0">
                <a:solidFill>
                  <a:schemeClr val="accent3"/>
                </a:solidFill>
              </a:rPr>
              <a:t>Creation, expansion, and interaction of economic systems</a:t>
            </a:r>
          </a:p>
          <a:p>
            <a:endParaRPr lang="en-US" b="1" dirty="0">
              <a:solidFill>
                <a:schemeClr val="accent3"/>
              </a:solidFill>
            </a:endParaRPr>
          </a:p>
          <a:p>
            <a:pPr marL="693738" indent="-236538"/>
            <a:r>
              <a:rPr lang="en-US" b="1" dirty="0" smtClean="0">
                <a:solidFill>
                  <a:schemeClr val="accent3"/>
                </a:solidFill>
              </a:rPr>
              <a:t>Agriculture and pastoral production</a:t>
            </a:r>
          </a:p>
          <a:p>
            <a:pPr marL="693738" indent="-236538"/>
            <a:endParaRPr lang="en-US" b="1" dirty="0" smtClean="0">
              <a:solidFill>
                <a:schemeClr val="accent3"/>
              </a:solidFill>
            </a:endParaRPr>
          </a:p>
          <a:p>
            <a:pPr marL="693738" indent="-236538"/>
            <a:r>
              <a:rPr lang="en-US" b="1" dirty="0" smtClean="0">
                <a:solidFill>
                  <a:schemeClr val="accent3"/>
                </a:solidFill>
              </a:rPr>
              <a:t>Trade and commerce</a:t>
            </a:r>
          </a:p>
          <a:p>
            <a:pPr marL="693738" indent="-236538"/>
            <a:endParaRPr lang="en-US" b="1" dirty="0" smtClean="0">
              <a:solidFill>
                <a:schemeClr val="accent3"/>
              </a:solidFill>
            </a:endParaRPr>
          </a:p>
          <a:p>
            <a:pPr marL="693738" indent="-236538"/>
            <a:r>
              <a:rPr lang="en-US" b="1" dirty="0" smtClean="0">
                <a:solidFill>
                  <a:schemeClr val="accent3"/>
                </a:solidFill>
              </a:rPr>
              <a:t>Labor systems</a:t>
            </a:r>
          </a:p>
          <a:p>
            <a:pPr marL="693738" indent="-236538"/>
            <a:endParaRPr lang="en-US" b="1" dirty="0" smtClean="0">
              <a:solidFill>
                <a:schemeClr val="accent3"/>
              </a:solidFill>
            </a:endParaRPr>
          </a:p>
          <a:p>
            <a:pPr marL="693738" indent="-236538"/>
            <a:r>
              <a:rPr lang="en-US" b="1" dirty="0" smtClean="0">
                <a:solidFill>
                  <a:schemeClr val="accent3"/>
                </a:solidFill>
              </a:rPr>
              <a:t>Industrialization</a:t>
            </a:r>
          </a:p>
          <a:p>
            <a:pPr marL="693738" indent="-236538"/>
            <a:endParaRPr lang="en-US" b="1" dirty="0" smtClean="0">
              <a:solidFill>
                <a:schemeClr val="accent3"/>
              </a:solidFill>
            </a:endParaRPr>
          </a:p>
          <a:p>
            <a:pPr marL="693738" indent="-236538"/>
            <a:r>
              <a:rPr lang="en-US" b="1" dirty="0" smtClean="0">
                <a:solidFill>
                  <a:schemeClr val="accent3"/>
                </a:solidFill>
              </a:rPr>
              <a:t>Capitalism and socialism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Theme 5 – Sociology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Development and transformations of social structures</a:t>
            </a:r>
          </a:p>
          <a:p>
            <a:endParaRPr lang="en-US" dirty="0"/>
          </a:p>
          <a:p>
            <a:pPr marL="1150938" indent="-412750"/>
            <a:r>
              <a:rPr lang="en-US" dirty="0" smtClean="0"/>
              <a:t>Gender roles and relations</a:t>
            </a:r>
          </a:p>
          <a:p>
            <a:pPr marL="1150938" indent="-412750"/>
            <a:endParaRPr lang="en-US" dirty="0" smtClean="0"/>
          </a:p>
          <a:p>
            <a:pPr marL="1150938" indent="-412750"/>
            <a:r>
              <a:rPr lang="en-US" dirty="0" smtClean="0"/>
              <a:t>Family and kinship</a:t>
            </a:r>
          </a:p>
          <a:p>
            <a:pPr marL="1150938" indent="-412750"/>
            <a:endParaRPr lang="en-US" dirty="0" smtClean="0"/>
          </a:p>
          <a:p>
            <a:pPr marL="1150938" indent="-412750"/>
            <a:r>
              <a:rPr lang="en-US" dirty="0" smtClean="0"/>
              <a:t>Racial and ethnic constructions</a:t>
            </a:r>
          </a:p>
          <a:p>
            <a:pPr marL="1150938" indent="-412750"/>
            <a:endParaRPr lang="en-US" dirty="0" smtClean="0"/>
          </a:p>
          <a:p>
            <a:pPr marL="1150938" indent="-412750"/>
            <a:r>
              <a:rPr lang="en-US" dirty="0" smtClean="0"/>
              <a:t>Social and economic classes</a:t>
            </a:r>
            <a:endParaRPr lang="en-US" dirty="0"/>
          </a:p>
        </p:txBody>
      </p:sp>
      <p:pic>
        <p:nvPicPr>
          <p:cNvPr id="9218" name="Picture 2" descr="http://rathmorevle.org/pluginfile.php/2/course/section/28/sociology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8194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P.E.C.E.S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/>
              <a:t>We’ll use term P.E.C.E.S. to remember the 5 themes</a:t>
            </a:r>
          </a:p>
          <a:p>
            <a:pPr marL="914400" indent="-339725"/>
            <a:r>
              <a:rPr lang="en-US" sz="4400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olitics</a:t>
            </a:r>
          </a:p>
          <a:p>
            <a:pPr marL="914400" indent="-339725"/>
            <a:r>
              <a:rPr lang="en-US" sz="4400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nvironment</a:t>
            </a:r>
          </a:p>
          <a:p>
            <a:pPr marL="914400" indent="-339725"/>
            <a:r>
              <a:rPr lang="en-US" sz="4400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ulture</a:t>
            </a:r>
          </a:p>
          <a:p>
            <a:pPr marL="914400" indent="-339725"/>
            <a:r>
              <a:rPr lang="en-US" sz="4400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conomics</a:t>
            </a:r>
          </a:p>
          <a:p>
            <a:pPr marL="914400" indent="-339725"/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ociology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Important Info/Tips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Use my website (have to go to Salk site)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Keep up with course work and do reading/assignments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Read slow, take notes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Don’t be absent and actively participate in class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DC6133193024AB923AB0D71BD4542" ma:contentTypeVersion="" ma:contentTypeDescription="Create a new document." ma:contentTypeScope="" ma:versionID="d54924ce036e139a6437bdaeb4e4ac6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087f67eda00c539007612ec919253f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395D0A-7B18-4A44-8079-248688EFEB23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8876FF2-7C3A-44A7-A6EB-9AD9FB8AE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60B20A-9A67-4515-AF4C-E796D78E8D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201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Welcome to World History</vt:lpstr>
      <vt:lpstr>Course Themes</vt:lpstr>
      <vt:lpstr>Theme 1 - Environment</vt:lpstr>
      <vt:lpstr>Theme 2 - Culture</vt:lpstr>
      <vt:lpstr>Theme 3 - Politics</vt:lpstr>
      <vt:lpstr>Theme 4 – Economics</vt:lpstr>
      <vt:lpstr>Theme 5 – Sociology</vt:lpstr>
      <vt:lpstr>P.E.C.E.S</vt:lpstr>
      <vt:lpstr>Important Info/Tips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A.P. World Intro PowerPoint</dc:title>
  <dc:creator>er</dc:creator>
  <cp:lastModifiedBy>John Anthony</cp:lastModifiedBy>
  <cp:revision>25</cp:revision>
  <dcterms:created xsi:type="dcterms:W3CDTF">2006-08-16T00:00:00Z</dcterms:created>
  <dcterms:modified xsi:type="dcterms:W3CDTF">2016-08-08T16:50:57Z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0x010100BD5DC6133193024AB923AB0D71BD4542</vt:lpwstr>
  </property>
</Properties>
</file>